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07D08A-3DB5-4152-8BAD-BF5ED7449116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B08FC-BC43-4037-AE43-71B096EB4DF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07D08A-3DB5-4152-8BAD-BF5ED7449116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B08FC-BC43-4037-AE43-71B096EB4D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07D08A-3DB5-4152-8BAD-BF5ED7449116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B08FC-BC43-4037-AE43-71B096EB4D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07D08A-3DB5-4152-8BAD-BF5ED7449116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B08FC-BC43-4037-AE43-71B096EB4D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07D08A-3DB5-4152-8BAD-BF5ED7449116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B08FC-BC43-4037-AE43-71B096EB4DF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07D08A-3DB5-4152-8BAD-BF5ED7449116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B08FC-BC43-4037-AE43-71B096EB4D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07D08A-3DB5-4152-8BAD-BF5ED7449116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B08FC-BC43-4037-AE43-71B096EB4D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07D08A-3DB5-4152-8BAD-BF5ED7449116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B08FC-BC43-4037-AE43-71B096EB4D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07D08A-3DB5-4152-8BAD-BF5ED7449116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B08FC-BC43-4037-AE43-71B096EB4DF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07D08A-3DB5-4152-8BAD-BF5ED7449116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B08FC-BC43-4037-AE43-71B096EB4D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07D08A-3DB5-4152-8BAD-BF5ED7449116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B08FC-BC43-4037-AE43-71B096EB4DF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07D08A-3DB5-4152-8BAD-BF5ED7449116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A7B08FC-BC43-4037-AE43-71B096EB4DF3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91680" y="116632"/>
          <a:ext cx="6245058" cy="6559462"/>
        </p:xfrm>
        <a:graphic>
          <a:graphicData uri="http://schemas.openxmlformats.org/drawingml/2006/table">
            <a:tbl>
              <a:tblPr/>
              <a:tblGrid>
                <a:gridCol w="2081686"/>
                <a:gridCol w="2081686"/>
                <a:gridCol w="2081686"/>
              </a:tblGrid>
              <a:tr h="4169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Время (в с.)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Балл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Уровень избирательности внимания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4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250 и более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 низкий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4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240-249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 низкий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4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230-239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 низкий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4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220-229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 низкий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4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210-119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 низкий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4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200-209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 низкий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4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190-199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 низкий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4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180-189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 средний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4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170-179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 средний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4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160-169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 средний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4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150-159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 средний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4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140-149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 средний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4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130-139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 средний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4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120-129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 средний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4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110-119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III высокий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4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100-109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III высокий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4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90-99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III высокий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4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80-89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III высокий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4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70-79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III высокий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4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60-69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III высокий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4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Менее 60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IV очень высокий </a:t>
                      </a:r>
                    </a:p>
                  </a:txBody>
                  <a:tcPr marL="7364" marR="7364" marT="7364" marB="7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</TotalTime>
  <Words>97</Words>
  <Application>Microsoft Office PowerPoint</Application>
  <PresentationFormat>Экран (4:3)</PresentationFormat>
  <Paragraphs>66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pedagogiki</dc:creator>
  <cp:lastModifiedBy>pedagogiki</cp:lastModifiedBy>
  <cp:revision>1</cp:revision>
  <dcterms:created xsi:type="dcterms:W3CDTF">2018-10-09T04:29:01Z</dcterms:created>
  <dcterms:modified xsi:type="dcterms:W3CDTF">2018-10-09T04:31:21Z</dcterms:modified>
</cp:coreProperties>
</file>